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5"/>
  </p:notesMasterIdLst>
  <p:sldIdLst>
    <p:sldId id="256" r:id="rId14"/>
    <p:sldId id="257" r:id="rId15"/>
    <p:sldId id="258" r:id="rId16"/>
    <p:sldId id="316" r:id="rId17"/>
    <p:sldId id="317" r:id="rId18"/>
    <p:sldId id="265" r:id="rId19"/>
    <p:sldId id="266" r:id="rId20"/>
    <p:sldId id="323" r:id="rId21"/>
    <p:sldId id="263" r:id="rId22"/>
    <p:sldId id="280" r:id="rId23"/>
    <p:sldId id="278" r:id="rId2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2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超越学科界限的认知基础第1组第四周学习汇报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090" y="192405"/>
            <a:ext cx="7567930" cy="6473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LOOKING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本周任务及分工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本周任务及分工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任意多边形 3"/>
          <p:cNvSpPr/>
          <p:nvPr/>
        </p:nvSpPr>
        <p:spPr bwMode="auto">
          <a:xfrm rot="2700000">
            <a:off x="3589338" y="128588"/>
            <a:ext cx="3973512" cy="3973512"/>
          </a:xfrm>
          <a:custGeom>
            <a:avLst/>
            <a:gdLst>
              <a:gd name="T0" fmla="*/ 135634 w 3973789"/>
              <a:gd name="T1" fmla="*/ 3182707 h 3973789"/>
              <a:gd name="T2" fmla="*/ 3182707 w 3973789"/>
              <a:gd name="T3" fmla="*/ 135634 h 3973789"/>
              <a:gd name="T4" fmla="*/ 3837601 w 3973789"/>
              <a:gd name="T5" fmla="*/ 135634 h 3973789"/>
              <a:gd name="T6" fmla="*/ 3837601 w 3973789"/>
              <a:gd name="T7" fmla="*/ 790528 h 3973789"/>
              <a:gd name="T8" fmla="*/ 790528 w 3973789"/>
              <a:gd name="T9" fmla="*/ 3837601 h 3973789"/>
              <a:gd name="T10" fmla="*/ 208276 w 3973789"/>
              <a:gd name="T11" fmla="*/ 3896941 h 3973789"/>
              <a:gd name="T12" fmla="*/ 205689 w 3973789"/>
              <a:gd name="T13" fmla="*/ 3894826 h 3973789"/>
              <a:gd name="T14" fmla="*/ 78409 w 3973789"/>
              <a:gd name="T15" fmla="*/ 3894826 h 3973789"/>
              <a:gd name="T16" fmla="*/ 78409 w 3973789"/>
              <a:gd name="T17" fmla="*/ 3767546 h 3973789"/>
              <a:gd name="T18" fmla="*/ 76294 w 3973789"/>
              <a:gd name="T19" fmla="*/ 3764959 h 3973789"/>
              <a:gd name="T20" fmla="*/ 135634 w 3973789"/>
              <a:gd name="T21" fmla="*/ 3182707 h 39737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973789" h="3973789">
                <a:moveTo>
                  <a:pt x="135652" y="3183151"/>
                </a:moveTo>
                <a:lnTo>
                  <a:pt x="3183151" y="135652"/>
                </a:lnTo>
                <a:cubicBezTo>
                  <a:pt x="3364021" y="-45218"/>
                  <a:pt x="3657268" y="-45218"/>
                  <a:pt x="3838137" y="135652"/>
                </a:cubicBezTo>
                <a:cubicBezTo>
                  <a:pt x="4019007" y="316521"/>
                  <a:pt x="4019007" y="609768"/>
                  <a:pt x="3838137" y="790638"/>
                </a:cubicBezTo>
                <a:lnTo>
                  <a:pt x="790638" y="3838137"/>
                </a:lnTo>
                <a:cubicBezTo>
                  <a:pt x="632377" y="3996398"/>
                  <a:pt x="388077" y="4016181"/>
                  <a:pt x="208306" y="3897485"/>
                </a:cubicBezTo>
                <a:lnTo>
                  <a:pt x="205717" y="3895370"/>
                </a:lnTo>
                <a:lnTo>
                  <a:pt x="78419" y="3895370"/>
                </a:lnTo>
                <a:lnTo>
                  <a:pt x="78419" y="3768072"/>
                </a:lnTo>
                <a:lnTo>
                  <a:pt x="76304" y="3765483"/>
                </a:lnTo>
                <a:cubicBezTo>
                  <a:pt x="-42392" y="3585712"/>
                  <a:pt x="-22609" y="3341412"/>
                  <a:pt x="135652" y="3183151"/>
                </a:cubicBez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3541078" y="3703955"/>
            <a:ext cx="5318125" cy="927100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019743" y="1946275"/>
            <a:ext cx="6635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3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3852228" y="3981768"/>
            <a:ext cx="6619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3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938338"/>
            <a:ext cx="38893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265" y="3981768"/>
            <a:ext cx="39052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6" name="TextBox 13"/>
          <p:cNvSpPr txBox="1">
            <a:spLocks noChangeArrowheads="1"/>
          </p:cNvSpPr>
          <p:nvPr/>
        </p:nvSpPr>
        <p:spPr bwMode="auto">
          <a:xfrm>
            <a:off x="3455670" y="2031365"/>
            <a:ext cx="478536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翻译《Seven brief lessons on physics》第一章节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64" name="TextBox 13"/>
          <p:cNvSpPr txBox="1">
            <a:spLocks noChangeArrowheads="1"/>
          </p:cNvSpPr>
          <p:nvPr/>
        </p:nvSpPr>
        <p:spPr bwMode="auto">
          <a:xfrm>
            <a:off x="4585335" y="4044315"/>
            <a:ext cx="437896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编辑翻译部分中的关键词条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6" descr="C:\Users\zhangyz16\Desktop\725px-张煜洲啦啦啦.jpg725px-张煜洲啦啦啦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25853" y="2006600"/>
            <a:ext cx="228727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图片 15" descr="C:\Users\zhangyz16\Desktop\675px-黄轩宇.jpg675px-黄轩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2074" y="2006600"/>
            <a:ext cx="212979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3"/>
          <p:cNvSpPr txBox="1">
            <a:spLocks noChangeArrowheads="1"/>
          </p:cNvSpPr>
          <p:nvPr/>
        </p:nvSpPr>
        <p:spPr bwMode="auto">
          <a:xfrm>
            <a:off x="1276350" y="5753100"/>
            <a:ext cx="272415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3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负责相关章节的翻译工作</a:t>
            </a:r>
            <a:endParaRPr lang="zh-CN" sz="3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19" name="圆角矩形 7"/>
          <p:cNvSpPr>
            <a:spLocks noChangeArrowheads="1"/>
          </p:cNvSpPr>
          <p:nvPr/>
        </p:nvSpPr>
        <p:spPr bwMode="auto">
          <a:xfrm>
            <a:off x="1571625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1403350" y="52879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费家骏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1" name="TextBox 13"/>
          <p:cNvSpPr txBox="1">
            <a:spLocks noChangeArrowheads="1"/>
          </p:cNvSpPr>
          <p:nvPr/>
        </p:nvSpPr>
        <p:spPr bwMode="auto">
          <a:xfrm>
            <a:off x="5161915" y="5753100"/>
            <a:ext cx="56769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3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负责查阅文献，编写关键词条，以及撰写逻辑模型</a:t>
            </a:r>
            <a:endParaRPr lang="zh-CN" sz="3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2" name="圆角矩形 10"/>
          <p:cNvSpPr>
            <a:spLocks noChangeArrowheads="1"/>
          </p:cNvSpPr>
          <p:nvPr/>
        </p:nvSpPr>
        <p:spPr bwMode="auto">
          <a:xfrm>
            <a:off x="5160963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3" name="TextBox 13"/>
          <p:cNvSpPr txBox="1">
            <a:spLocks noChangeArrowheads="1"/>
          </p:cNvSpPr>
          <p:nvPr/>
        </p:nvSpPr>
        <p:spPr bwMode="auto">
          <a:xfrm>
            <a:off x="4992688" y="52879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黄轩宇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5" name="圆角矩形 13"/>
          <p:cNvSpPr>
            <a:spLocks noChangeArrowheads="1"/>
          </p:cNvSpPr>
          <p:nvPr/>
        </p:nvSpPr>
        <p:spPr bwMode="auto">
          <a:xfrm>
            <a:off x="8837613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8669338" y="5287963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张煜洲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8927" name="图片 1" descr="C:\Users\zhangyz16\Desktop\费家骏.jpg费家骏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813" y="2146142"/>
            <a:ext cx="3316287" cy="256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8" name="文本框 17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分工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1167130"/>
            <a:ext cx="12420600" cy="17849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0" y="3217545"/>
            <a:ext cx="3761740" cy="1257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15" y="3217545"/>
            <a:ext cx="5028565" cy="1362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455" y="4731385"/>
            <a:ext cx="5476240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40" y="1384935"/>
            <a:ext cx="4610100" cy="1555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3112135"/>
            <a:ext cx="6915150" cy="3003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095" y="1288415"/>
            <a:ext cx="4335780" cy="2400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935" y="4203065"/>
            <a:ext cx="2477770" cy="1786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WPS 演示</Application>
  <PresentationFormat>自定义</PresentationFormat>
  <Paragraphs>75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msi</cp:lastModifiedBy>
  <cp:revision>34</cp:revision>
  <dcterms:created xsi:type="dcterms:W3CDTF">2015-07-30T01:13:00Z</dcterms:created>
  <dcterms:modified xsi:type="dcterms:W3CDTF">2017-10-15T16:34:04Z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